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797675" cy="9926638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26" userDrawn="1">
          <p15:clr>
            <a:srgbClr val="A4A3A4"/>
          </p15:clr>
        </p15:guide>
        <p15:guide id="6" orient="horz" pos="2628">
          <p15:clr>
            <a:srgbClr val="A4A3A4"/>
          </p15:clr>
        </p15:guide>
        <p15:guide id="7" orient="horz" pos="264" userDrawn="1">
          <p15:clr>
            <a:srgbClr val="A4A3A4"/>
          </p15:clr>
        </p15:guide>
        <p15:guide id="8" orient="horz" pos="5499">
          <p15:clr>
            <a:srgbClr val="A4A3A4"/>
          </p15:clr>
        </p15:guide>
        <p15:guide id="9" pos="243">
          <p15:clr>
            <a:srgbClr val="A4A3A4"/>
          </p15:clr>
        </p15:guide>
        <p15:guide id="10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B53"/>
    <a:srgbClr val="F2B800"/>
    <a:srgbClr val="0071BC"/>
    <a:srgbClr val="0C6EA5"/>
    <a:srgbClr val="191E28"/>
    <a:srgbClr val="DF3A42"/>
    <a:srgbClr val="E75B2B"/>
    <a:srgbClr val="F47200"/>
    <a:srgbClr val="E28D17"/>
    <a:srgbClr val="D5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928" y="102"/>
      </p:cViewPr>
      <p:guideLst>
        <p:guide pos="2160"/>
        <p:guide orient="horz" pos="2880"/>
        <p:guide pos="3589"/>
        <p:guide orient="horz" pos="226"/>
        <p:guide orient="horz" pos="2628"/>
        <p:guide orient="horz" pos="264"/>
        <p:guide orient="horz" pos="5499"/>
        <p:guide pos="243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306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55F2F69-C494-49D8-B218-675ACC14D44F}" type="datetime1">
              <a:rPr lang="cs-CZ" smtClean="0"/>
              <a:t>28.07.2022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69D12F-E8AC-48C0-8B1F-BD566648D8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F6E4A39-6DDB-449E-B497-C9C5AA3B0953}" type="datetime1">
              <a:rPr lang="cs-CZ" noProof="0" smtClean="0"/>
              <a:t>28.07.2022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á poznámka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8136092-2EDF-47BF-99B1-B87430F95B70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136092-2EDF-47BF-99B1-B87430F95B7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008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Nadpis 247"/>
          <p:cNvSpPr>
            <a:spLocks noGrp="1"/>
          </p:cNvSpPr>
          <p:nvPr userDrawn="1">
            <p:ph type="title" hasCustomPrompt="1"/>
          </p:nvPr>
        </p:nvSpPr>
        <p:spPr>
          <a:xfrm>
            <a:off x="3651905" y="408907"/>
            <a:ext cx="2822238" cy="713372"/>
          </a:xfrm>
        </p:spPr>
        <p:txBody>
          <a:bodyPr lIns="0" tIns="0" rIns="0" bIns="0" rtlCol="0">
            <a:normAutofit/>
          </a:bodyPr>
          <a:lstStyle>
            <a:lvl1pPr algn="r">
              <a:defRPr sz="3000" b="1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INFOGRAFIKA</a:t>
            </a:r>
            <a:br>
              <a:rPr lang="cs-CZ" noProof="0"/>
            </a:br>
            <a:r>
              <a:rPr lang="cs-CZ" noProof="0"/>
              <a:t>PRVKY:</a:t>
            </a:r>
          </a:p>
        </p:txBody>
      </p:sp>
      <p:sp>
        <p:nvSpPr>
          <p:cNvPr id="254" name="Zástupný symbol pro text 25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202198" y="1142552"/>
            <a:ext cx="1260475" cy="329061"/>
          </a:xfrm>
        </p:spPr>
        <p:txBody>
          <a:bodyPr lIns="0" tIns="0" rIns="0" bIns="0" rtlCol="0">
            <a:noAutofit/>
          </a:bodyPr>
          <a:lstStyle>
            <a:lvl1pPr marL="0" indent="0" algn="r">
              <a:buNone/>
              <a:defRPr sz="2200" i="1">
                <a:solidFill>
                  <a:schemeClr val="bg2"/>
                </a:solidFill>
              </a:defRPr>
            </a:lvl1pPr>
            <a:lvl2pPr marL="342900" indent="0" algn="r">
              <a:buNone/>
              <a:defRPr sz="2200">
                <a:solidFill>
                  <a:schemeClr val="bg2"/>
                </a:solidFill>
              </a:defRPr>
            </a:lvl2pPr>
            <a:lvl3pPr marL="685800" indent="0" algn="r">
              <a:buNone/>
              <a:defRPr sz="2200">
                <a:solidFill>
                  <a:schemeClr val="bg2"/>
                </a:solidFill>
              </a:defRPr>
            </a:lvl3pPr>
            <a:lvl4pPr marL="1028700" indent="0" algn="r">
              <a:buNone/>
              <a:defRPr sz="2200">
                <a:solidFill>
                  <a:schemeClr val="bg2"/>
                </a:solidFill>
              </a:defRPr>
            </a:lvl4pPr>
            <a:lvl5pPr marL="1371600" indent="0" algn="r">
              <a:buNone/>
              <a:defRPr sz="22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cs-CZ" noProof="0"/>
              <a:t>Obrazce</a:t>
            </a:r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cs-CZ" noProof="0"/>
              <a:t>DD.MM.20XX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PŘIDAT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75BE66-B004-4B62-93B5-6C3A07EE5DEC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ovéPole 141">
            <a:extLst>
              <a:ext uri="{FF2B5EF4-FFF2-40B4-BE49-F238E27FC236}">
                <a16:creationId xmlns:a16="http://schemas.microsoft.com/office/drawing/2014/main" id="{92EC2EA2-8103-EAE6-BA88-EF85744D30A1}"/>
              </a:ext>
            </a:extLst>
          </p:cNvPr>
          <p:cNvSpPr txBox="1"/>
          <p:nvPr/>
        </p:nvSpPr>
        <p:spPr>
          <a:xfrm>
            <a:off x="4772721" y="2053041"/>
            <a:ext cx="2442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2"/>
                </a:solidFill>
              </a:rPr>
              <a:t>27.8. 2022</a:t>
            </a:r>
          </a:p>
        </p:txBody>
      </p:sp>
      <p:sp>
        <p:nvSpPr>
          <p:cNvPr id="143" name="TextovéPole 142">
            <a:extLst>
              <a:ext uri="{FF2B5EF4-FFF2-40B4-BE49-F238E27FC236}">
                <a16:creationId xmlns:a16="http://schemas.microsoft.com/office/drawing/2014/main" id="{CBD27303-8511-4AEF-7135-4473854D6A2F}"/>
              </a:ext>
            </a:extLst>
          </p:cNvPr>
          <p:cNvSpPr txBox="1"/>
          <p:nvPr/>
        </p:nvSpPr>
        <p:spPr>
          <a:xfrm>
            <a:off x="4720968" y="2445257"/>
            <a:ext cx="196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plac pod náměstím</a:t>
            </a:r>
          </a:p>
        </p:txBody>
      </p:sp>
      <p:sp>
        <p:nvSpPr>
          <p:cNvPr id="145" name="Obdélník 144">
            <a:extLst>
              <a:ext uri="{FF2B5EF4-FFF2-40B4-BE49-F238E27FC236}">
                <a16:creationId xmlns:a16="http://schemas.microsoft.com/office/drawing/2014/main" id="{C31E34F0-D077-C251-EF4F-ED623340C8C5}"/>
              </a:ext>
            </a:extLst>
          </p:cNvPr>
          <p:cNvSpPr/>
          <p:nvPr/>
        </p:nvSpPr>
        <p:spPr>
          <a:xfrm>
            <a:off x="183256" y="209430"/>
            <a:ext cx="677994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II. Rozloučení s létem ve Zlonicích</a:t>
            </a:r>
          </a:p>
        </p:txBody>
      </p:sp>
      <p:sp>
        <p:nvSpPr>
          <p:cNvPr id="147" name="Šipka: pětiúhelník 146">
            <a:extLst>
              <a:ext uri="{FF2B5EF4-FFF2-40B4-BE49-F238E27FC236}">
                <a16:creationId xmlns:a16="http://schemas.microsoft.com/office/drawing/2014/main" id="{D7408539-FA45-5AC9-273F-75F08988BAE9}"/>
              </a:ext>
            </a:extLst>
          </p:cNvPr>
          <p:cNvSpPr/>
          <p:nvPr/>
        </p:nvSpPr>
        <p:spPr>
          <a:xfrm>
            <a:off x="446049" y="3332784"/>
            <a:ext cx="3133492" cy="54641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13.00 – Duo Ježek &amp; </a:t>
            </a:r>
            <a:r>
              <a:rPr lang="cs-CZ" dirty="0" err="1">
                <a:solidFill>
                  <a:schemeClr val="bg1"/>
                </a:solidFill>
              </a:rPr>
              <a:t>Lomička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73" name="Šipka: pětiúhelník 172">
            <a:extLst>
              <a:ext uri="{FF2B5EF4-FFF2-40B4-BE49-F238E27FC236}">
                <a16:creationId xmlns:a16="http://schemas.microsoft.com/office/drawing/2014/main" id="{292EB66D-C3C6-539B-801B-88DEABDE10EF}"/>
              </a:ext>
            </a:extLst>
          </p:cNvPr>
          <p:cNvSpPr/>
          <p:nvPr/>
        </p:nvSpPr>
        <p:spPr>
          <a:xfrm>
            <a:off x="446049" y="4716564"/>
            <a:ext cx="3133492" cy="54641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14.00 – Ukázka hasiči Zlonice</a:t>
            </a:r>
          </a:p>
        </p:txBody>
      </p:sp>
      <p:sp>
        <p:nvSpPr>
          <p:cNvPr id="174" name="Šipka: pětiúhelník 173">
            <a:extLst>
              <a:ext uri="{FF2B5EF4-FFF2-40B4-BE49-F238E27FC236}">
                <a16:creationId xmlns:a16="http://schemas.microsoft.com/office/drawing/2014/main" id="{D530A070-C5A2-2BB8-4224-83EC6336A48F}"/>
              </a:ext>
            </a:extLst>
          </p:cNvPr>
          <p:cNvSpPr/>
          <p:nvPr/>
        </p:nvSpPr>
        <p:spPr>
          <a:xfrm>
            <a:off x="514038" y="5964083"/>
            <a:ext cx="3133492" cy="54641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15.00 – Ukázka ZKO Zlonice</a:t>
            </a:r>
          </a:p>
        </p:txBody>
      </p:sp>
      <p:sp>
        <p:nvSpPr>
          <p:cNvPr id="176" name="Šipka: pětiúhelník 175">
            <a:extLst>
              <a:ext uri="{FF2B5EF4-FFF2-40B4-BE49-F238E27FC236}">
                <a16:creationId xmlns:a16="http://schemas.microsoft.com/office/drawing/2014/main" id="{98040818-18D3-B57A-E446-981A98C8BF22}"/>
              </a:ext>
            </a:extLst>
          </p:cNvPr>
          <p:cNvSpPr/>
          <p:nvPr/>
        </p:nvSpPr>
        <p:spPr>
          <a:xfrm>
            <a:off x="518533" y="7130740"/>
            <a:ext cx="3133491" cy="54641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  16.00 – Putovní kino</a:t>
            </a:r>
          </a:p>
        </p:txBody>
      </p:sp>
      <p:sp>
        <p:nvSpPr>
          <p:cNvPr id="177" name="Šipka: pětiúhelník 176">
            <a:extLst>
              <a:ext uri="{FF2B5EF4-FFF2-40B4-BE49-F238E27FC236}">
                <a16:creationId xmlns:a16="http://schemas.microsoft.com/office/drawing/2014/main" id="{1268114C-B7D4-E7B7-E4C2-4AB6165DB930}"/>
              </a:ext>
            </a:extLst>
          </p:cNvPr>
          <p:cNvSpPr/>
          <p:nvPr/>
        </p:nvSpPr>
        <p:spPr>
          <a:xfrm>
            <a:off x="518533" y="8274050"/>
            <a:ext cx="3133491" cy="546411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20.00 – Beatles revival</a:t>
            </a:r>
          </a:p>
        </p:txBody>
      </p:sp>
      <p:pic>
        <p:nvPicPr>
          <p:cNvPr id="179" name="Obrázek 178">
            <a:extLst>
              <a:ext uri="{FF2B5EF4-FFF2-40B4-BE49-F238E27FC236}">
                <a16:creationId xmlns:a16="http://schemas.microsoft.com/office/drawing/2014/main" id="{1008CD71-FCE4-3FD6-2733-90AE6CA5FB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3857765" y="3014943"/>
            <a:ext cx="1829913" cy="11820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1" name="Obrázek 180">
            <a:extLst>
              <a:ext uri="{FF2B5EF4-FFF2-40B4-BE49-F238E27FC236}">
                <a16:creationId xmlns:a16="http://schemas.microsoft.com/office/drawing/2014/main" id="{C25B2814-E84E-358A-89A1-9330269E08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2722" y="4314245"/>
            <a:ext cx="1829913" cy="11820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3" name="Obrázek 182">
            <a:extLst>
              <a:ext uri="{FF2B5EF4-FFF2-40B4-BE49-F238E27FC236}">
                <a16:creationId xmlns:a16="http://schemas.microsoft.com/office/drawing/2014/main" id="{6F017C64-3992-E074-CA8E-CB6C01B374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3490" y="5603661"/>
            <a:ext cx="1829913" cy="11820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5" name="Obrázek 184">
            <a:extLst>
              <a:ext uri="{FF2B5EF4-FFF2-40B4-BE49-F238E27FC236}">
                <a16:creationId xmlns:a16="http://schemas.microsoft.com/office/drawing/2014/main" id="{C5275380-C365-F5FF-0977-91FC647219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8446" y="6896923"/>
            <a:ext cx="1829913" cy="1029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7" name="Obrázek 186">
            <a:extLst>
              <a:ext uri="{FF2B5EF4-FFF2-40B4-BE49-F238E27FC236}">
                <a16:creationId xmlns:a16="http://schemas.microsoft.com/office/drawing/2014/main" id="{BDEE1CBD-8229-0218-9597-E863CCF8A4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7765" y="8037943"/>
            <a:ext cx="1829913" cy="10521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Obrázek 188">
            <a:extLst>
              <a:ext uri="{FF2B5EF4-FFF2-40B4-BE49-F238E27FC236}">
                <a16:creationId xmlns:a16="http://schemas.microsoft.com/office/drawing/2014/main" id="{56868236-516F-39D9-762D-A8CD2B21459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049" y="1695981"/>
            <a:ext cx="1048214" cy="131896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0457580"/>
      </p:ext>
    </p:extLst>
  </p:cSld>
  <p:clrMapOvr>
    <a:masterClrMapping/>
  </p:clrMapOvr>
</p:sld>
</file>

<file path=ppt/theme/theme1.xml><?xml version="1.0" encoding="utf-8"?>
<a:theme xmlns:a="http://schemas.openxmlformats.org/drawingml/2006/main" name="06_Prvky">
  <a:themeElements>
    <a:clrScheme name="Custom 1">
      <a:dk1>
        <a:srgbClr val="999999"/>
      </a:dk1>
      <a:lt1>
        <a:srgbClr val="FFFFFF"/>
      </a:lt1>
      <a:dk2>
        <a:srgbClr val="000000"/>
      </a:dk2>
      <a:lt2>
        <a:srgbClr val="C1272D"/>
      </a:lt2>
      <a:accent1>
        <a:srgbClr val="F8682C"/>
      </a:accent1>
      <a:accent2>
        <a:srgbClr val="FFC300"/>
      </a:accent2>
      <a:accent3>
        <a:srgbClr val="91C300"/>
      </a:accent3>
      <a:accent4>
        <a:srgbClr val="00B4F1"/>
      </a:accent4>
      <a:accent5>
        <a:srgbClr val="E6E6E6"/>
      </a:accent5>
      <a:accent6>
        <a:srgbClr val="007E59"/>
      </a:accent6>
      <a:hlink>
        <a:srgbClr val="29ABE2"/>
      </a:hlink>
      <a:folHlink>
        <a:srgbClr val="29ABE2"/>
      </a:folHlink>
    </a:clrScheme>
    <a:fontScheme name="Custom 1">
      <a:majorFont>
        <a:latin typeface="Century Gothic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1417134_TF23236567_Win32" id="{9860F1B5-0571-42A2-93F1-C6FE6ADBC825}" vid="{B7248008-2197-49F9-95DC-E89143C4D32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53E21A-346E-40CF-AF57-6C477B2385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8DD073-A07C-493C-B4DC-FAB1E03DC8BC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71af3243-3dd4-4a8d-8c0d-dd76da1f02a5"/>
    <ds:schemaRef ds:uri="http://schemas.openxmlformats.org/package/2006/metadata/core-properties"/>
    <ds:schemaRef ds:uri="16c05727-aa75-4e4a-9b5f-8a80a116589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AE966CA-688F-4CF7-A484-BC5454EFD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Infografiky</Template>
  <TotalTime>79</TotalTime>
  <Words>39</Words>
  <Application>Microsoft Office PowerPoint</Application>
  <PresentationFormat>Předvádění na obrazovce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06_Prvky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 Bobeš</dc:creator>
  <cp:lastModifiedBy>Kamil Bobeš</cp:lastModifiedBy>
  <cp:revision>3</cp:revision>
  <cp:lastPrinted>2022-07-27T07:56:07Z</cp:lastPrinted>
  <dcterms:created xsi:type="dcterms:W3CDTF">2022-07-27T06:37:46Z</dcterms:created>
  <dcterms:modified xsi:type="dcterms:W3CDTF">2022-07-28T07:23:46Z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